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23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23/01/2024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02426" y="1307542"/>
            <a:ext cx="6429420" cy="857255"/>
          </a:xfrm>
        </p:spPr>
        <p:txBody>
          <a:bodyPr>
            <a:normAutofit/>
          </a:bodyPr>
          <a:lstStyle/>
          <a:p>
            <a:r>
              <a:rPr lang="it-IT" sz="2000" b="1" dirty="0" smtClean="0">
                <a:latin typeface="Trebuchet MS" pitchFamily="34" charset="0"/>
              </a:rPr>
              <a:t>UNIVERSIT</a:t>
            </a:r>
            <a:r>
              <a:rPr lang="it-IT" sz="2000" b="1" dirty="0" smtClean="0">
                <a:latin typeface="Trebuchet MS" pitchFamily="34" charset="0"/>
                <a:cs typeface="Arial"/>
              </a:rPr>
              <a:t>À DEGLI STUDI </a:t>
            </a:r>
            <a:r>
              <a:rPr lang="it-IT" sz="2000" b="1" dirty="0" err="1" smtClean="0">
                <a:latin typeface="Trebuchet MS" pitchFamily="34" charset="0"/>
                <a:cs typeface="Arial"/>
              </a:rPr>
              <a:t>DI</a:t>
            </a:r>
            <a:r>
              <a:rPr lang="it-IT" sz="2000" b="1" dirty="0" smtClean="0">
                <a:latin typeface="Trebuchet MS" pitchFamily="34" charset="0"/>
                <a:cs typeface="Arial"/>
              </a:rPr>
              <a:t> PERUGIA</a:t>
            </a:r>
            <a:br>
              <a:rPr lang="it-IT" sz="2000" b="1" dirty="0" smtClean="0">
                <a:latin typeface="Trebuchet MS" pitchFamily="34" charset="0"/>
                <a:cs typeface="Arial"/>
              </a:rPr>
            </a:br>
            <a:r>
              <a:rPr lang="it-IT" sz="2000" b="1" dirty="0" smtClean="0">
                <a:latin typeface="Trebuchet MS" pitchFamily="34" charset="0"/>
                <a:cs typeface="Arial"/>
              </a:rPr>
              <a:t>DIPARTIMENTO </a:t>
            </a:r>
            <a:r>
              <a:rPr lang="it-IT" sz="2000" b="1" dirty="0" err="1" smtClean="0">
                <a:latin typeface="Trebuchet MS" pitchFamily="34" charset="0"/>
                <a:cs typeface="Arial"/>
              </a:rPr>
              <a:t>DI</a:t>
            </a:r>
            <a:r>
              <a:rPr lang="it-IT" sz="2000" b="1" dirty="0" smtClean="0">
                <a:latin typeface="Trebuchet MS" pitchFamily="34" charset="0"/>
                <a:cs typeface="Arial"/>
              </a:rPr>
              <a:t> MEDICINA E CHIRURGIA</a:t>
            </a:r>
            <a:endParaRPr lang="it-IT" sz="2000" b="1" dirty="0">
              <a:latin typeface="Trebuchet MS" pitchFamily="34" charset="0"/>
            </a:endParaRPr>
          </a:p>
        </p:txBody>
      </p:sp>
      <p:pic>
        <p:nvPicPr>
          <p:cNvPr id="4" name="Immagine 3" descr="Logo UNIP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985" y="153861"/>
            <a:ext cx="1093604" cy="1093604"/>
          </a:xfrm>
          <a:prstGeom prst="rect">
            <a:avLst/>
          </a:prstGeom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253022" y="2236236"/>
            <a:ext cx="6429420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Corso di Laurea Magistrale in</a:t>
            </a:r>
            <a:b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Medicina e Chirurgia</a:t>
            </a:r>
            <a: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/>
              </a:rPr>
              <a:t/>
            </a:r>
            <a:b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Arial"/>
              </a:rPr>
            </a:br>
            <a:endParaRPr kumimoji="0" lang="it-IT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6" name="Titolo 1"/>
          <p:cNvSpPr txBox="1">
            <a:spLocks/>
          </p:cNvSpPr>
          <p:nvPr/>
        </p:nvSpPr>
        <p:spPr>
          <a:xfrm>
            <a:off x="242005" y="2889505"/>
            <a:ext cx="6429420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5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Tesi di Laurea Sperimentale / Compilativa</a:t>
            </a:r>
            <a:endParaRPr kumimoji="0" lang="it-IT" sz="1500" b="1" i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7" name="Titolo 1"/>
          <p:cNvSpPr txBox="1">
            <a:spLocks/>
          </p:cNvSpPr>
          <p:nvPr/>
        </p:nvSpPr>
        <p:spPr>
          <a:xfrm>
            <a:off x="247341" y="3818544"/>
            <a:ext cx="6429420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TITOLO TESI: </a:t>
            </a:r>
            <a:endParaRPr kumimoji="0" lang="it-IT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8" name="Titolo 1"/>
          <p:cNvSpPr txBox="1">
            <a:spLocks/>
          </p:cNvSpPr>
          <p:nvPr/>
        </p:nvSpPr>
        <p:spPr>
          <a:xfrm>
            <a:off x="142852" y="6483093"/>
            <a:ext cx="271464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LAUREANDO</a:t>
            </a:r>
            <a:endParaRPr kumimoji="0" lang="it-IT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131490" y="7147724"/>
            <a:ext cx="271464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Cognome e nome</a:t>
            </a:r>
            <a:endParaRPr kumimoji="0" lang="it-IT" sz="160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3868990" y="6483093"/>
            <a:ext cx="271464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RELATORE</a:t>
            </a:r>
            <a:endParaRPr kumimoji="0" lang="it-IT" sz="1600" b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2" name="Titolo 1"/>
          <p:cNvSpPr txBox="1">
            <a:spLocks/>
          </p:cNvSpPr>
          <p:nvPr/>
        </p:nvSpPr>
        <p:spPr>
          <a:xfrm>
            <a:off x="3857628" y="7147724"/>
            <a:ext cx="2714644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60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Cognome e nome</a:t>
            </a:r>
            <a:endParaRPr kumimoji="0" lang="it-IT" sz="1600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3" name="Titolo 1"/>
          <p:cNvSpPr txBox="1">
            <a:spLocks/>
          </p:cNvSpPr>
          <p:nvPr/>
        </p:nvSpPr>
        <p:spPr>
          <a:xfrm>
            <a:off x="219626" y="4478184"/>
            <a:ext cx="6429420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Inserire titolo</a:t>
            </a:r>
            <a:r>
              <a:rPr kumimoji="0" lang="it-IT" b="1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tesi qui</a:t>
            </a:r>
            <a:endParaRPr kumimoji="0" lang="it-IT" b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14" name="Titolo 1"/>
          <p:cNvSpPr txBox="1">
            <a:spLocks/>
          </p:cNvSpPr>
          <p:nvPr/>
        </p:nvSpPr>
        <p:spPr>
          <a:xfrm>
            <a:off x="1779900" y="8039411"/>
            <a:ext cx="3357586" cy="8572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it-IT" sz="1400" b="1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Anno</a:t>
            </a:r>
            <a:r>
              <a:rPr kumimoji="0" lang="it-IT" sz="1400" b="1" u="none" strike="noStrike" kern="1200" cap="none" spc="0" normalizeH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 Accademico _______ /</a:t>
            </a:r>
            <a:r>
              <a:rPr lang="it-IT" sz="1400" b="1" dirty="0" smtClean="0">
                <a:solidFill>
                  <a:srgbClr val="006600"/>
                </a:solidFill>
                <a:latin typeface="Trebuchet MS" pitchFamily="34" charset="0"/>
              </a:rPr>
              <a:t> _______</a:t>
            </a:r>
            <a:endParaRPr kumimoji="0" lang="it-IT" sz="1400" b="1" u="none" strike="noStrike" kern="1200" cap="none" spc="0" normalizeH="0" baseline="0" noProof="0" dirty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</Words>
  <PresentationFormat>Presentazione su schermo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UNIVERSITÀ DEGLI STUDI DI PERUGIA DIPARTIMENTO DI MEDICINA E CHIRURGIA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Diego</cp:lastModifiedBy>
  <cp:revision>7</cp:revision>
  <dcterms:modified xsi:type="dcterms:W3CDTF">2024-01-23T15:57:26Z</dcterms:modified>
</cp:coreProperties>
</file>